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</p:sldIdLst>
  <p:sldSz cx="21383625" cy="30275213"/>
  <p:notesSz cx="6858000" cy="9144000"/>
  <p:defaultTextStyle>
    <a:defPPr>
      <a:defRPr lang="en-US"/>
    </a:defPPr>
    <a:lvl1pPr marL="0" algn="l" defTabSz="1408862" rtl="0" eaLnBrk="1" latinLnBrk="0" hangingPunct="1">
      <a:defRPr sz="5547" kern="1200">
        <a:solidFill>
          <a:schemeClr val="tx1"/>
        </a:solidFill>
        <a:latin typeface="+mn-lt"/>
        <a:ea typeface="+mn-ea"/>
        <a:cs typeface="+mn-cs"/>
      </a:defRPr>
    </a:lvl1pPr>
    <a:lvl2pPr marL="1408862" algn="l" defTabSz="1408862" rtl="0" eaLnBrk="1" latinLnBrk="0" hangingPunct="1">
      <a:defRPr sz="5547" kern="1200">
        <a:solidFill>
          <a:schemeClr val="tx1"/>
        </a:solidFill>
        <a:latin typeface="+mn-lt"/>
        <a:ea typeface="+mn-ea"/>
        <a:cs typeface="+mn-cs"/>
      </a:defRPr>
    </a:lvl2pPr>
    <a:lvl3pPr marL="2817724" algn="l" defTabSz="1408862" rtl="0" eaLnBrk="1" latinLnBrk="0" hangingPunct="1">
      <a:defRPr sz="5547" kern="1200">
        <a:solidFill>
          <a:schemeClr val="tx1"/>
        </a:solidFill>
        <a:latin typeface="+mn-lt"/>
        <a:ea typeface="+mn-ea"/>
        <a:cs typeface="+mn-cs"/>
      </a:defRPr>
    </a:lvl3pPr>
    <a:lvl4pPr marL="4226585" algn="l" defTabSz="1408862" rtl="0" eaLnBrk="1" latinLnBrk="0" hangingPunct="1">
      <a:defRPr sz="5547" kern="1200">
        <a:solidFill>
          <a:schemeClr val="tx1"/>
        </a:solidFill>
        <a:latin typeface="+mn-lt"/>
        <a:ea typeface="+mn-ea"/>
        <a:cs typeface="+mn-cs"/>
      </a:defRPr>
    </a:lvl4pPr>
    <a:lvl5pPr marL="5635447" algn="l" defTabSz="1408862" rtl="0" eaLnBrk="1" latinLnBrk="0" hangingPunct="1">
      <a:defRPr sz="5547" kern="1200">
        <a:solidFill>
          <a:schemeClr val="tx1"/>
        </a:solidFill>
        <a:latin typeface="+mn-lt"/>
        <a:ea typeface="+mn-ea"/>
        <a:cs typeface="+mn-cs"/>
      </a:defRPr>
    </a:lvl5pPr>
    <a:lvl6pPr marL="7044309" algn="l" defTabSz="1408862" rtl="0" eaLnBrk="1" latinLnBrk="0" hangingPunct="1">
      <a:defRPr sz="5547" kern="1200">
        <a:solidFill>
          <a:schemeClr val="tx1"/>
        </a:solidFill>
        <a:latin typeface="+mn-lt"/>
        <a:ea typeface="+mn-ea"/>
        <a:cs typeface="+mn-cs"/>
      </a:defRPr>
    </a:lvl6pPr>
    <a:lvl7pPr marL="8453171" algn="l" defTabSz="1408862" rtl="0" eaLnBrk="1" latinLnBrk="0" hangingPunct="1">
      <a:defRPr sz="5547" kern="1200">
        <a:solidFill>
          <a:schemeClr val="tx1"/>
        </a:solidFill>
        <a:latin typeface="+mn-lt"/>
        <a:ea typeface="+mn-ea"/>
        <a:cs typeface="+mn-cs"/>
      </a:defRPr>
    </a:lvl7pPr>
    <a:lvl8pPr marL="9862033" algn="l" defTabSz="1408862" rtl="0" eaLnBrk="1" latinLnBrk="0" hangingPunct="1">
      <a:defRPr sz="5547" kern="1200">
        <a:solidFill>
          <a:schemeClr val="tx1"/>
        </a:solidFill>
        <a:latin typeface="+mn-lt"/>
        <a:ea typeface="+mn-ea"/>
        <a:cs typeface="+mn-cs"/>
      </a:defRPr>
    </a:lvl8pPr>
    <a:lvl9pPr marL="11270894" algn="l" defTabSz="1408862" rtl="0" eaLnBrk="1" latinLnBrk="0" hangingPunct="1">
      <a:defRPr sz="5547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060"/>
    <a:srgbClr val="2B427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041" autoAdjust="0"/>
    <p:restoredTop sz="94660"/>
  </p:normalViewPr>
  <p:slideViewPr>
    <p:cSldViewPr snapToGrid="0">
      <p:cViewPr varScale="1">
        <p:scale>
          <a:sx n="37" d="100"/>
          <a:sy n="37" d="100"/>
        </p:scale>
        <p:origin x="444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3772" y="4954765"/>
            <a:ext cx="18176081" cy="10540259"/>
          </a:xfrm>
        </p:spPr>
        <p:txBody>
          <a:bodyPr anchor="b"/>
          <a:lstStyle>
            <a:lvl1pPr algn="ctr">
              <a:defRPr sz="14031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2953" y="15901497"/>
            <a:ext cx="16037719" cy="7309499"/>
          </a:xfrm>
        </p:spPr>
        <p:txBody>
          <a:bodyPr/>
          <a:lstStyle>
            <a:lvl1pPr marL="0" indent="0" algn="ctr">
              <a:buNone/>
              <a:defRPr sz="5612"/>
            </a:lvl1pPr>
            <a:lvl2pPr marL="1069162" indent="0" algn="ctr">
              <a:buNone/>
              <a:defRPr sz="4677"/>
            </a:lvl2pPr>
            <a:lvl3pPr marL="2138324" indent="0" algn="ctr">
              <a:buNone/>
              <a:defRPr sz="4209"/>
            </a:lvl3pPr>
            <a:lvl4pPr marL="3207487" indent="0" algn="ctr">
              <a:buNone/>
              <a:defRPr sz="3742"/>
            </a:lvl4pPr>
            <a:lvl5pPr marL="4276649" indent="0" algn="ctr">
              <a:buNone/>
              <a:defRPr sz="3742"/>
            </a:lvl5pPr>
            <a:lvl6pPr marL="5345811" indent="0" algn="ctr">
              <a:buNone/>
              <a:defRPr sz="3742"/>
            </a:lvl6pPr>
            <a:lvl7pPr marL="6414973" indent="0" algn="ctr">
              <a:buNone/>
              <a:defRPr sz="3742"/>
            </a:lvl7pPr>
            <a:lvl8pPr marL="7484135" indent="0" algn="ctr">
              <a:buNone/>
              <a:defRPr sz="3742"/>
            </a:lvl8pPr>
            <a:lvl9pPr marL="8553298" indent="0" algn="ctr">
              <a:buNone/>
              <a:defRPr sz="3742"/>
            </a:lvl9pPr>
          </a:lstStyle>
          <a:p>
            <a:r>
              <a:rPr lang="de-DE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B1757-3526-4BC1-B2DE-27E91876FB06}" type="datetimeFigureOut">
              <a:rPr lang="de-DE" smtClean="0"/>
              <a:t>28.11.2018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898F3-1956-46A6-9934-9334BDA28F6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744196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B1757-3526-4BC1-B2DE-27E91876FB06}" type="datetimeFigureOut">
              <a:rPr lang="de-DE" smtClean="0"/>
              <a:t>28.11.2018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898F3-1956-46A6-9934-9334BDA28F6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576078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302658" y="1611875"/>
            <a:ext cx="4610844" cy="25656844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70125" y="1611875"/>
            <a:ext cx="13565237" cy="25656844"/>
          </a:xfr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B1757-3526-4BC1-B2DE-27E91876FB06}" type="datetimeFigureOut">
              <a:rPr lang="de-DE" smtClean="0"/>
              <a:t>28.11.2018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898F3-1956-46A6-9934-9334BDA28F6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447457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B1757-3526-4BC1-B2DE-27E91876FB06}" type="datetimeFigureOut">
              <a:rPr lang="de-DE" smtClean="0"/>
              <a:t>28.11.2018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898F3-1956-46A6-9934-9334BDA28F6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42947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8988" y="7547788"/>
            <a:ext cx="18443377" cy="12593645"/>
          </a:xfrm>
        </p:spPr>
        <p:txBody>
          <a:bodyPr anchor="b"/>
          <a:lstStyle>
            <a:lvl1pPr>
              <a:defRPr sz="14031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8988" y="20260574"/>
            <a:ext cx="18443377" cy="6622701"/>
          </a:xfrm>
        </p:spPr>
        <p:txBody>
          <a:bodyPr/>
          <a:lstStyle>
            <a:lvl1pPr marL="0" indent="0">
              <a:buNone/>
              <a:defRPr sz="5612">
                <a:solidFill>
                  <a:schemeClr val="tx1"/>
                </a:solidFill>
              </a:defRPr>
            </a:lvl1pPr>
            <a:lvl2pPr marL="1069162" indent="0">
              <a:buNone/>
              <a:defRPr sz="4677">
                <a:solidFill>
                  <a:schemeClr val="tx1">
                    <a:tint val="75000"/>
                  </a:schemeClr>
                </a:solidFill>
              </a:defRPr>
            </a:lvl2pPr>
            <a:lvl3pPr marL="2138324" indent="0">
              <a:buNone/>
              <a:defRPr sz="4209">
                <a:solidFill>
                  <a:schemeClr val="tx1">
                    <a:tint val="75000"/>
                  </a:schemeClr>
                </a:solidFill>
              </a:defRPr>
            </a:lvl3pPr>
            <a:lvl4pPr marL="3207487" indent="0">
              <a:buNone/>
              <a:defRPr sz="3742">
                <a:solidFill>
                  <a:schemeClr val="tx1">
                    <a:tint val="75000"/>
                  </a:schemeClr>
                </a:solidFill>
              </a:defRPr>
            </a:lvl4pPr>
            <a:lvl5pPr marL="4276649" indent="0">
              <a:buNone/>
              <a:defRPr sz="3742">
                <a:solidFill>
                  <a:schemeClr val="tx1">
                    <a:tint val="75000"/>
                  </a:schemeClr>
                </a:solidFill>
              </a:defRPr>
            </a:lvl5pPr>
            <a:lvl6pPr marL="5345811" indent="0">
              <a:buNone/>
              <a:defRPr sz="3742">
                <a:solidFill>
                  <a:schemeClr val="tx1">
                    <a:tint val="75000"/>
                  </a:schemeClr>
                </a:solidFill>
              </a:defRPr>
            </a:lvl6pPr>
            <a:lvl7pPr marL="6414973" indent="0">
              <a:buNone/>
              <a:defRPr sz="3742">
                <a:solidFill>
                  <a:schemeClr val="tx1">
                    <a:tint val="75000"/>
                  </a:schemeClr>
                </a:solidFill>
              </a:defRPr>
            </a:lvl7pPr>
            <a:lvl8pPr marL="7484135" indent="0">
              <a:buNone/>
              <a:defRPr sz="3742">
                <a:solidFill>
                  <a:schemeClr val="tx1">
                    <a:tint val="75000"/>
                  </a:schemeClr>
                </a:solidFill>
              </a:defRPr>
            </a:lvl8pPr>
            <a:lvl9pPr marL="8553298" indent="0">
              <a:buNone/>
              <a:defRPr sz="374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B1757-3526-4BC1-B2DE-27E91876FB06}" type="datetimeFigureOut">
              <a:rPr lang="de-DE" smtClean="0"/>
              <a:t>28.11.2018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898F3-1956-46A6-9934-9334BDA28F6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344305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70124" y="8059374"/>
            <a:ext cx="9088041" cy="19209345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825460" y="8059374"/>
            <a:ext cx="9088041" cy="19209345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B1757-3526-4BC1-B2DE-27E91876FB06}" type="datetimeFigureOut">
              <a:rPr lang="de-DE" smtClean="0"/>
              <a:t>28.11.2018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898F3-1956-46A6-9934-9334BDA28F6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146264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2909" y="1611882"/>
            <a:ext cx="18443377" cy="5851808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72912" y="7421634"/>
            <a:ext cx="9046274" cy="3637228"/>
          </a:xfrm>
        </p:spPr>
        <p:txBody>
          <a:bodyPr anchor="b"/>
          <a:lstStyle>
            <a:lvl1pPr marL="0" indent="0">
              <a:buNone/>
              <a:defRPr sz="5612" b="1"/>
            </a:lvl1pPr>
            <a:lvl2pPr marL="1069162" indent="0">
              <a:buNone/>
              <a:defRPr sz="4677" b="1"/>
            </a:lvl2pPr>
            <a:lvl3pPr marL="2138324" indent="0">
              <a:buNone/>
              <a:defRPr sz="4209" b="1"/>
            </a:lvl3pPr>
            <a:lvl4pPr marL="3207487" indent="0">
              <a:buNone/>
              <a:defRPr sz="3742" b="1"/>
            </a:lvl4pPr>
            <a:lvl5pPr marL="4276649" indent="0">
              <a:buNone/>
              <a:defRPr sz="3742" b="1"/>
            </a:lvl5pPr>
            <a:lvl6pPr marL="5345811" indent="0">
              <a:buNone/>
              <a:defRPr sz="3742" b="1"/>
            </a:lvl6pPr>
            <a:lvl7pPr marL="6414973" indent="0">
              <a:buNone/>
              <a:defRPr sz="3742" b="1"/>
            </a:lvl7pPr>
            <a:lvl8pPr marL="7484135" indent="0">
              <a:buNone/>
              <a:defRPr sz="3742" b="1"/>
            </a:lvl8pPr>
            <a:lvl9pPr marL="8553298" indent="0">
              <a:buNone/>
              <a:defRPr sz="3742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72912" y="11058863"/>
            <a:ext cx="9046274" cy="16265921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0825461" y="7421634"/>
            <a:ext cx="9090826" cy="3637228"/>
          </a:xfrm>
        </p:spPr>
        <p:txBody>
          <a:bodyPr anchor="b"/>
          <a:lstStyle>
            <a:lvl1pPr marL="0" indent="0">
              <a:buNone/>
              <a:defRPr sz="5612" b="1"/>
            </a:lvl1pPr>
            <a:lvl2pPr marL="1069162" indent="0">
              <a:buNone/>
              <a:defRPr sz="4677" b="1"/>
            </a:lvl2pPr>
            <a:lvl3pPr marL="2138324" indent="0">
              <a:buNone/>
              <a:defRPr sz="4209" b="1"/>
            </a:lvl3pPr>
            <a:lvl4pPr marL="3207487" indent="0">
              <a:buNone/>
              <a:defRPr sz="3742" b="1"/>
            </a:lvl4pPr>
            <a:lvl5pPr marL="4276649" indent="0">
              <a:buNone/>
              <a:defRPr sz="3742" b="1"/>
            </a:lvl5pPr>
            <a:lvl6pPr marL="5345811" indent="0">
              <a:buNone/>
              <a:defRPr sz="3742" b="1"/>
            </a:lvl6pPr>
            <a:lvl7pPr marL="6414973" indent="0">
              <a:buNone/>
              <a:defRPr sz="3742" b="1"/>
            </a:lvl7pPr>
            <a:lvl8pPr marL="7484135" indent="0">
              <a:buNone/>
              <a:defRPr sz="3742" b="1"/>
            </a:lvl8pPr>
            <a:lvl9pPr marL="8553298" indent="0">
              <a:buNone/>
              <a:defRPr sz="3742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0825461" y="11058863"/>
            <a:ext cx="9090826" cy="16265921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B1757-3526-4BC1-B2DE-27E91876FB06}" type="datetimeFigureOut">
              <a:rPr lang="de-DE" smtClean="0"/>
              <a:t>28.11.2018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898F3-1956-46A6-9934-9334BDA28F6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325927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B1757-3526-4BC1-B2DE-27E91876FB06}" type="datetimeFigureOut">
              <a:rPr lang="de-DE" smtClean="0"/>
              <a:t>28.11.2018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898F3-1956-46A6-9934-9334BDA28F6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622611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B1757-3526-4BC1-B2DE-27E91876FB06}" type="datetimeFigureOut">
              <a:rPr lang="de-DE" smtClean="0"/>
              <a:t>28.11.2018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898F3-1956-46A6-9934-9334BDA28F6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592643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2909" y="2018348"/>
            <a:ext cx="6896776" cy="7064216"/>
          </a:xfrm>
        </p:spPr>
        <p:txBody>
          <a:bodyPr anchor="b"/>
          <a:lstStyle>
            <a:lvl1pPr>
              <a:defRPr sz="7483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90826" y="4359077"/>
            <a:ext cx="10825460" cy="21515024"/>
          </a:xfrm>
        </p:spPr>
        <p:txBody>
          <a:bodyPr/>
          <a:lstStyle>
            <a:lvl1pPr>
              <a:defRPr sz="7483"/>
            </a:lvl1pPr>
            <a:lvl2pPr>
              <a:defRPr sz="6548"/>
            </a:lvl2pPr>
            <a:lvl3pPr>
              <a:defRPr sz="5612"/>
            </a:lvl3pPr>
            <a:lvl4pPr>
              <a:defRPr sz="4677"/>
            </a:lvl4pPr>
            <a:lvl5pPr>
              <a:defRPr sz="4677"/>
            </a:lvl5pPr>
            <a:lvl6pPr>
              <a:defRPr sz="4677"/>
            </a:lvl6pPr>
            <a:lvl7pPr>
              <a:defRPr sz="4677"/>
            </a:lvl7pPr>
            <a:lvl8pPr>
              <a:defRPr sz="4677"/>
            </a:lvl8pPr>
            <a:lvl9pPr>
              <a:defRPr sz="4677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72909" y="9082564"/>
            <a:ext cx="6896776" cy="16826573"/>
          </a:xfrm>
        </p:spPr>
        <p:txBody>
          <a:bodyPr/>
          <a:lstStyle>
            <a:lvl1pPr marL="0" indent="0">
              <a:buNone/>
              <a:defRPr sz="3742"/>
            </a:lvl1pPr>
            <a:lvl2pPr marL="1069162" indent="0">
              <a:buNone/>
              <a:defRPr sz="3274"/>
            </a:lvl2pPr>
            <a:lvl3pPr marL="2138324" indent="0">
              <a:buNone/>
              <a:defRPr sz="2806"/>
            </a:lvl3pPr>
            <a:lvl4pPr marL="3207487" indent="0">
              <a:buNone/>
              <a:defRPr sz="2339"/>
            </a:lvl4pPr>
            <a:lvl5pPr marL="4276649" indent="0">
              <a:buNone/>
              <a:defRPr sz="2339"/>
            </a:lvl5pPr>
            <a:lvl6pPr marL="5345811" indent="0">
              <a:buNone/>
              <a:defRPr sz="2339"/>
            </a:lvl6pPr>
            <a:lvl7pPr marL="6414973" indent="0">
              <a:buNone/>
              <a:defRPr sz="2339"/>
            </a:lvl7pPr>
            <a:lvl8pPr marL="7484135" indent="0">
              <a:buNone/>
              <a:defRPr sz="2339"/>
            </a:lvl8pPr>
            <a:lvl9pPr marL="8553298" indent="0">
              <a:buNone/>
              <a:defRPr sz="2339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B1757-3526-4BC1-B2DE-27E91876FB06}" type="datetimeFigureOut">
              <a:rPr lang="de-DE" smtClean="0"/>
              <a:t>28.11.2018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898F3-1956-46A6-9934-9334BDA28F6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746411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2909" y="2018348"/>
            <a:ext cx="6896776" cy="7064216"/>
          </a:xfrm>
        </p:spPr>
        <p:txBody>
          <a:bodyPr anchor="b"/>
          <a:lstStyle>
            <a:lvl1pPr>
              <a:defRPr sz="7483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090826" y="4359077"/>
            <a:ext cx="10825460" cy="21515024"/>
          </a:xfrm>
        </p:spPr>
        <p:txBody>
          <a:bodyPr anchor="t"/>
          <a:lstStyle>
            <a:lvl1pPr marL="0" indent="0">
              <a:buNone/>
              <a:defRPr sz="7483"/>
            </a:lvl1pPr>
            <a:lvl2pPr marL="1069162" indent="0">
              <a:buNone/>
              <a:defRPr sz="6548"/>
            </a:lvl2pPr>
            <a:lvl3pPr marL="2138324" indent="0">
              <a:buNone/>
              <a:defRPr sz="5612"/>
            </a:lvl3pPr>
            <a:lvl4pPr marL="3207487" indent="0">
              <a:buNone/>
              <a:defRPr sz="4677"/>
            </a:lvl4pPr>
            <a:lvl5pPr marL="4276649" indent="0">
              <a:buNone/>
              <a:defRPr sz="4677"/>
            </a:lvl5pPr>
            <a:lvl6pPr marL="5345811" indent="0">
              <a:buNone/>
              <a:defRPr sz="4677"/>
            </a:lvl6pPr>
            <a:lvl7pPr marL="6414973" indent="0">
              <a:buNone/>
              <a:defRPr sz="4677"/>
            </a:lvl7pPr>
            <a:lvl8pPr marL="7484135" indent="0">
              <a:buNone/>
              <a:defRPr sz="4677"/>
            </a:lvl8pPr>
            <a:lvl9pPr marL="8553298" indent="0">
              <a:buNone/>
              <a:defRPr sz="4677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72909" y="9082564"/>
            <a:ext cx="6896776" cy="16826573"/>
          </a:xfrm>
        </p:spPr>
        <p:txBody>
          <a:bodyPr/>
          <a:lstStyle>
            <a:lvl1pPr marL="0" indent="0">
              <a:buNone/>
              <a:defRPr sz="3742"/>
            </a:lvl1pPr>
            <a:lvl2pPr marL="1069162" indent="0">
              <a:buNone/>
              <a:defRPr sz="3274"/>
            </a:lvl2pPr>
            <a:lvl3pPr marL="2138324" indent="0">
              <a:buNone/>
              <a:defRPr sz="2806"/>
            </a:lvl3pPr>
            <a:lvl4pPr marL="3207487" indent="0">
              <a:buNone/>
              <a:defRPr sz="2339"/>
            </a:lvl4pPr>
            <a:lvl5pPr marL="4276649" indent="0">
              <a:buNone/>
              <a:defRPr sz="2339"/>
            </a:lvl5pPr>
            <a:lvl6pPr marL="5345811" indent="0">
              <a:buNone/>
              <a:defRPr sz="2339"/>
            </a:lvl6pPr>
            <a:lvl7pPr marL="6414973" indent="0">
              <a:buNone/>
              <a:defRPr sz="2339"/>
            </a:lvl7pPr>
            <a:lvl8pPr marL="7484135" indent="0">
              <a:buNone/>
              <a:defRPr sz="2339"/>
            </a:lvl8pPr>
            <a:lvl9pPr marL="8553298" indent="0">
              <a:buNone/>
              <a:defRPr sz="2339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B1757-3526-4BC1-B2DE-27E91876FB06}" type="datetimeFigureOut">
              <a:rPr lang="de-DE" smtClean="0"/>
              <a:t>28.11.2018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898F3-1956-46A6-9934-9334BDA28F6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005066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70124" y="1611882"/>
            <a:ext cx="18443377" cy="58518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70124" y="8059374"/>
            <a:ext cx="18443377" cy="192093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470124" y="28060644"/>
            <a:ext cx="4811316" cy="16118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80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6B1757-3526-4BC1-B2DE-27E91876FB06}" type="datetimeFigureOut">
              <a:rPr lang="de-DE" smtClean="0"/>
              <a:t>28.11.2018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083326" y="28060644"/>
            <a:ext cx="7216973" cy="16118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80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5102185" y="28060644"/>
            <a:ext cx="4811316" cy="16118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80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A898F3-1956-46A6-9934-9334BDA28F6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773981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2138324" rtl="0" eaLnBrk="1" latinLnBrk="0" hangingPunct="1">
        <a:lnSpc>
          <a:spcPct val="90000"/>
        </a:lnSpc>
        <a:spcBef>
          <a:spcPct val="0"/>
        </a:spcBef>
        <a:buNone/>
        <a:defRPr sz="1028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34581" indent="-534581" algn="l" defTabSz="2138324" rtl="0" eaLnBrk="1" latinLnBrk="0" hangingPunct="1">
        <a:lnSpc>
          <a:spcPct val="90000"/>
        </a:lnSpc>
        <a:spcBef>
          <a:spcPts val="2339"/>
        </a:spcBef>
        <a:buFont typeface="Arial" panose="020B0604020202020204" pitchFamily="34" charset="0"/>
        <a:buChar char="•"/>
        <a:defRPr sz="6548" kern="1200">
          <a:solidFill>
            <a:schemeClr val="tx1"/>
          </a:solidFill>
          <a:latin typeface="+mn-lt"/>
          <a:ea typeface="+mn-ea"/>
          <a:cs typeface="+mn-cs"/>
        </a:defRPr>
      </a:lvl1pPr>
      <a:lvl2pPr marL="1603743" indent="-534581" algn="l" defTabSz="2138324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sz="5612" kern="1200">
          <a:solidFill>
            <a:schemeClr val="tx1"/>
          </a:solidFill>
          <a:latin typeface="+mn-lt"/>
          <a:ea typeface="+mn-ea"/>
          <a:cs typeface="+mn-cs"/>
        </a:defRPr>
      </a:lvl2pPr>
      <a:lvl3pPr marL="2672906" indent="-534581" algn="l" defTabSz="2138324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sz="4677" kern="1200">
          <a:solidFill>
            <a:schemeClr val="tx1"/>
          </a:solidFill>
          <a:latin typeface="+mn-lt"/>
          <a:ea typeface="+mn-ea"/>
          <a:cs typeface="+mn-cs"/>
        </a:defRPr>
      </a:lvl3pPr>
      <a:lvl4pPr marL="3742068" indent="-534581" algn="l" defTabSz="2138324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sz="4209" kern="1200">
          <a:solidFill>
            <a:schemeClr val="tx1"/>
          </a:solidFill>
          <a:latin typeface="+mn-lt"/>
          <a:ea typeface="+mn-ea"/>
          <a:cs typeface="+mn-cs"/>
        </a:defRPr>
      </a:lvl4pPr>
      <a:lvl5pPr marL="4811230" indent="-534581" algn="l" defTabSz="2138324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sz="4209" kern="1200">
          <a:solidFill>
            <a:schemeClr val="tx1"/>
          </a:solidFill>
          <a:latin typeface="+mn-lt"/>
          <a:ea typeface="+mn-ea"/>
          <a:cs typeface="+mn-cs"/>
        </a:defRPr>
      </a:lvl5pPr>
      <a:lvl6pPr marL="5880392" indent="-534581" algn="l" defTabSz="2138324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sz="4209" kern="1200">
          <a:solidFill>
            <a:schemeClr val="tx1"/>
          </a:solidFill>
          <a:latin typeface="+mn-lt"/>
          <a:ea typeface="+mn-ea"/>
          <a:cs typeface="+mn-cs"/>
        </a:defRPr>
      </a:lvl6pPr>
      <a:lvl7pPr marL="6949554" indent="-534581" algn="l" defTabSz="2138324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sz="4209" kern="1200">
          <a:solidFill>
            <a:schemeClr val="tx1"/>
          </a:solidFill>
          <a:latin typeface="+mn-lt"/>
          <a:ea typeface="+mn-ea"/>
          <a:cs typeface="+mn-cs"/>
        </a:defRPr>
      </a:lvl7pPr>
      <a:lvl8pPr marL="8018717" indent="-534581" algn="l" defTabSz="2138324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sz="4209" kern="1200">
          <a:solidFill>
            <a:schemeClr val="tx1"/>
          </a:solidFill>
          <a:latin typeface="+mn-lt"/>
          <a:ea typeface="+mn-ea"/>
          <a:cs typeface="+mn-cs"/>
        </a:defRPr>
      </a:lvl8pPr>
      <a:lvl9pPr marL="9087879" indent="-534581" algn="l" defTabSz="2138324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sz="420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38324" rtl="0" eaLnBrk="1" latinLnBrk="0" hangingPunct="1">
        <a:defRPr sz="4209" kern="1200">
          <a:solidFill>
            <a:schemeClr val="tx1"/>
          </a:solidFill>
          <a:latin typeface="+mn-lt"/>
          <a:ea typeface="+mn-ea"/>
          <a:cs typeface="+mn-cs"/>
        </a:defRPr>
      </a:lvl1pPr>
      <a:lvl2pPr marL="1069162" algn="l" defTabSz="2138324" rtl="0" eaLnBrk="1" latinLnBrk="0" hangingPunct="1">
        <a:defRPr sz="4209" kern="1200">
          <a:solidFill>
            <a:schemeClr val="tx1"/>
          </a:solidFill>
          <a:latin typeface="+mn-lt"/>
          <a:ea typeface="+mn-ea"/>
          <a:cs typeface="+mn-cs"/>
        </a:defRPr>
      </a:lvl2pPr>
      <a:lvl3pPr marL="2138324" algn="l" defTabSz="2138324" rtl="0" eaLnBrk="1" latinLnBrk="0" hangingPunct="1">
        <a:defRPr sz="4209" kern="1200">
          <a:solidFill>
            <a:schemeClr val="tx1"/>
          </a:solidFill>
          <a:latin typeface="+mn-lt"/>
          <a:ea typeface="+mn-ea"/>
          <a:cs typeface="+mn-cs"/>
        </a:defRPr>
      </a:lvl3pPr>
      <a:lvl4pPr marL="3207487" algn="l" defTabSz="2138324" rtl="0" eaLnBrk="1" latinLnBrk="0" hangingPunct="1">
        <a:defRPr sz="4209" kern="1200">
          <a:solidFill>
            <a:schemeClr val="tx1"/>
          </a:solidFill>
          <a:latin typeface="+mn-lt"/>
          <a:ea typeface="+mn-ea"/>
          <a:cs typeface="+mn-cs"/>
        </a:defRPr>
      </a:lvl4pPr>
      <a:lvl5pPr marL="4276649" algn="l" defTabSz="2138324" rtl="0" eaLnBrk="1" latinLnBrk="0" hangingPunct="1">
        <a:defRPr sz="4209" kern="1200">
          <a:solidFill>
            <a:schemeClr val="tx1"/>
          </a:solidFill>
          <a:latin typeface="+mn-lt"/>
          <a:ea typeface="+mn-ea"/>
          <a:cs typeface="+mn-cs"/>
        </a:defRPr>
      </a:lvl5pPr>
      <a:lvl6pPr marL="5345811" algn="l" defTabSz="2138324" rtl="0" eaLnBrk="1" latinLnBrk="0" hangingPunct="1">
        <a:defRPr sz="4209" kern="1200">
          <a:solidFill>
            <a:schemeClr val="tx1"/>
          </a:solidFill>
          <a:latin typeface="+mn-lt"/>
          <a:ea typeface="+mn-ea"/>
          <a:cs typeface="+mn-cs"/>
        </a:defRPr>
      </a:lvl6pPr>
      <a:lvl7pPr marL="6414973" algn="l" defTabSz="2138324" rtl="0" eaLnBrk="1" latinLnBrk="0" hangingPunct="1">
        <a:defRPr sz="4209" kern="1200">
          <a:solidFill>
            <a:schemeClr val="tx1"/>
          </a:solidFill>
          <a:latin typeface="+mn-lt"/>
          <a:ea typeface="+mn-ea"/>
          <a:cs typeface="+mn-cs"/>
        </a:defRPr>
      </a:lvl7pPr>
      <a:lvl8pPr marL="7484135" algn="l" defTabSz="2138324" rtl="0" eaLnBrk="1" latinLnBrk="0" hangingPunct="1">
        <a:defRPr sz="4209" kern="1200">
          <a:solidFill>
            <a:schemeClr val="tx1"/>
          </a:solidFill>
          <a:latin typeface="+mn-lt"/>
          <a:ea typeface="+mn-ea"/>
          <a:cs typeface="+mn-cs"/>
        </a:defRPr>
      </a:lvl8pPr>
      <a:lvl9pPr marL="8553298" algn="l" defTabSz="2138324" rtl="0" eaLnBrk="1" latinLnBrk="0" hangingPunct="1">
        <a:defRPr sz="420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23421" y="1889960"/>
            <a:ext cx="20024725" cy="3048377"/>
          </a:xfrm>
        </p:spPr>
        <p:txBody>
          <a:bodyPr>
            <a:normAutofit/>
          </a:bodyPr>
          <a:lstStyle/>
          <a:p>
            <a:r>
              <a:rPr lang="en-US" sz="8558" b="1" dirty="0">
                <a:latin typeface="Arial" panose="020B0604020202020204" pitchFamily="34" charset="0"/>
                <a:cs typeface="Arial" panose="020B0604020202020204" pitchFamily="34" charset="0"/>
              </a:rPr>
              <a:t>Title</a:t>
            </a:r>
            <a:endParaRPr lang="de-DE" sz="8558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hteck 3"/>
          <p:cNvSpPr/>
          <p:nvPr/>
        </p:nvSpPr>
        <p:spPr>
          <a:xfrm>
            <a:off x="742288" y="29436823"/>
            <a:ext cx="3741730" cy="5156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751" b="1" dirty="0">
                <a:latin typeface="Arial" panose="020B0604020202020204" pitchFamily="34" charset="0"/>
                <a:cs typeface="Arial" panose="020B0604020202020204" pitchFamily="34" charset="0"/>
              </a:rPr>
              <a:t>http://descartes.tools</a:t>
            </a:r>
          </a:p>
        </p:txBody>
      </p:sp>
      <p:sp>
        <p:nvSpPr>
          <p:cNvPr id="5" name="Untertitel 2"/>
          <p:cNvSpPr txBox="1">
            <a:spLocks/>
          </p:cNvSpPr>
          <p:nvPr/>
        </p:nvSpPr>
        <p:spPr>
          <a:xfrm>
            <a:off x="3124200" y="5114239"/>
            <a:ext cx="15938500" cy="805025"/>
          </a:xfrm>
          <a:prstGeom prst="rect">
            <a:avLst/>
          </a:prstGeom>
        </p:spPr>
        <p:txBody>
          <a:bodyPr vert="horz" lIns="279464" tIns="139732" rIns="279464" bIns="139732" rtlCol="0">
            <a:normAutofit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209" dirty="0">
                <a:latin typeface="Arial" panose="020B0604020202020204" pitchFamily="34" charset="0"/>
                <a:cs typeface="Arial" panose="020B0604020202020204" pitchFamily="34" charset="0"/>
              </a:rPr>
              <a:t>Authors - University of Würzburg, Germany</a:t>
            </a:r>
          </a:p>
          <a:p>
            <a:pPr algn="l"/>
            <a:endParaRPr lang="en-US" sz="3209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endParaRPr lang="de-DE" sz="550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Untertitel 2"/>
          <p:cNvSpPr txBox="1">
            <a:spLocks/>
          </p:cNvSpPr>
          <p:nvPr/>
        </p:nvSpPr>
        <p:spPr>
          <a:xfrm>
            <a:off x="6321233" y="5508798"/>
            <a:ext cx="10913222" cy="1084698"/>
          </a:xfrm>
          <a:prstGeom prst="rect">
            <a:avLst/>
          </a:prstGeom>
        </p:spPr>
        <p:txBody>
          <a:bodyPr vert="horz" lIns="279464" tIns="139732" rIns="279464" bIns="139732" rtlCol="0">
            <a:noAutofit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US" sz="3209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611C24F9-7D9D-4F2A-9520-D40F2974EA05}"/>
              </a:ext>
            </a:extLst>
          </p:cNvPr>
          <p:cNvSpPr txBox="1"/>
          <p:nvPr/>
        </p:nvSpPr>
        <p:spPr>
          <a:xfrm>
            <a:off x="11150579" y="19612651"/>
            <a:ext cx="8781938" cy="1170653"/>
          </a:xfrm>
          <a:prstGeom prst="rect">
            <a:avLst/>
          </a:prstGeom>
          <a:noFill/>
        </p:spPr>
        <p:txBody>
          <a:bodyPr wrap="square" numCol="1" rtlCol="0">
            <a:noAutofit/>
          </a:bodyPr>
          <a:lstStyle/>
          <a:p>
            <a:pPr>
              <a:buClr>
                <a:srgbClr val="0000FF"/>
              </a:buClr>
            </a:pPr>
            <a:endParaRPr lang="en-US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Rechteck 31">
            <a:extLst>
              <a:ext uri="{FF2B5EF4-FFF2-40B4-BE49-F238E27FC236}">
                <a16:creationId xmlns:a16="http://schemas.microsoft.com/office/drawing/2014/main" id="{158BF8F7-6664-467C-ABD2-512EEBBCBDD1}"/>
              </a:ext>
            </a:extLst>
          </p:cNvPr>
          <p:cNvSpPr/>
          <p:nvPr/>
        </p:nvSpPr>
        <p:spPr>
          <a:xfrm>
            <a:off x="742288" y="6069226"/>
            <a:ext cx="19899048" cy="180000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953" dirty="0">
                <a:solidFill>
                  <a:srgbClr val="2B4277"/>
                </a:solidFill>
              </a:rPr>
              <a:t> </a:t>
            </a:r>
          </a:p>
        </p:txBody>
      </p:sp>
      <p:sp>
        <p:nvSpPr>
          <p:cNvPr id="33" name="Rechteck 32">
            <a:extLst>
              <a:ext uri="{FF2B5EF4-FFF2-40B4-BE49-F238E27FC236}">
                <a16:creationId xmlns:a16="http://schemas.microsoft.com/office/drawing/2014/main" id="{612ABF91-AE1C-4315-80E3-C554EC485161}"/>
              </a:ext>
            </a:extLst>
          </p:cNvPr>
          <p:cNvSpPr/>
          <p:nvPr/>
        </p:nvSpPr>
        <p:spPr>
          <a:xfrm>
            <a:off x="742289" y="29170353"/>
            <a:ext cx="19899046" cy="180000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953">
              <a:solidFill>
                <a:srgbClr val="002060"/>
              </a:solidFill>
            </a:endParaRPr>
          </a:p>
        </p:txBody>
      </p:sp>
      <p:sp>
        <p:nvSpPr>
          <p:cNvPr id="37" name="Textfeld 36">
            <a:extLst>
              <a:ext uri="{FF2B5EF4-FFF2-40B4-BE49-F238E27FC236}">
                <a16:creationId xmlns:a16="http://schemas.microsoft.com/office/drawing/2014/main" id="{0F3F4EBE-0EC9-4D12-96A8-4A2E9AAC6E34}"/>
              </a:ext>
            </a:extLst>
          </p:cNvPr>
          <p:cNvSpPr txBox="1"/>
          <p:nvPr/>
        </p:nvSpPr>
        <p:spPr>
          <a:xfrm>
            <a:off x="742288" y="8033627"/>
            <a:ext cx="19899047" cy="6133997"/>
          </a:xfrm>
          <a:prstGeom prst="rect">
            <a:avLst/>
          </a:prstGeom>
          <a:noFill/>
        </p:spPr>
        <p:txBody>
          <a:bodyPr wrap="square" numCol="1" rtlCol="0">
            <a:noAutofit/>
          </a:bodyPr>
          <a:lstStyle/>
          <a:p>
            <a:pPr marL="457200" lvl="0" indent="-457200">
              <a:buClr>
                <a:srgbClr val="002060"/>
              </a:buClr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Content 1</a:t>
            </a:r>
          </a:p>
        </p:txBody>
      </p:sp>
      <p:sp>
        <p:nvSpPr>
          <p:cNvPr id="39" name="Rechteck 38">
            <a:extLst>
              <a:ext uri="{FF2B5EF4-FFF2-40B4-BE49-F238E27FC236}">
                <a16:creationId xmlns:a16="http://schemas.microsoft.com/office/drawing/2014/main" id="{F1BF3D35-A319-4EAC-AF9E-03EFB478070E}"/>
              </a:ext>
            </a:extLst>
          </p:cNvPr>
          <p:cNvSpPr/>
          <p:nvPr/>
        </p:nvSpPr>
        <p:spPr>
          <a:xfrm>
            <a:off x="679450" y="27852960"/>
            <a:ext cx="19961885" cy="816169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[1] Reference 1</a:t>
            </a:r>
          </a:p>
        </p:txBody>
      </p:sp>
      <p:sp>
        <p:nvSpPr>
          <p:cNvPr id="22" name="Textfeld 21">
            <a:extLst>
              <a:ext uri="{FF2B5EF4-FFF2-40B4-BE49-F238E27FC236}">
                <a16:creationId xmlns:a16="http://schemas.microsoft.com/office/drawing/2014/main" id="{62ACE859-EED7-4B21-B8E9-347F16EDF7B6}"/>
              </a:ext>
            </a:extLst>
          </p:cNvPr>
          <p:cNvSpPr txBox="1"/>
          <p:nvPr/>
        </p:nvSpPr>
        <p:spPr>
          <a:xfrm>
            <a:off x="949099" y="6818261"/>
            <a:ext cx="198990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buClr>
                <a:srgbClr val="0000FF"/>
              </a:buClr>
            </a:pPr>
            <a:r>
              <a:rPr lang="en-US" sz="36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Caption 1</a:t>
            </a:r>
          </a:p>
        </p:txBody>
      </p:sp>
      <p:grpSp>
        <p:nvGrpSpPr>
          <p:cNvPr id="3" name="Gruppieren 2">
            <a:extLst>
              <a:ext uri="{FF2B5EF4-FFF2-40B4-BE49-F238E27FC236}">
                <a16:creationId xmlns:a16="http://schemas.microsoft.com/office/drawing/2014/main" id="{C753AD5B-3CA2-4B51-B3CB-76B43433DE32}"/>
              </a:ext>
            </a:extLst>
          </p:cNvPr>
          <p:cNvGrpSpPr/>
          <p:nvPr/>
        </p:nvGrpSpPr>
        <p:grpSpPr>
          <a:xfrm>
            <a:off x="679450" y="404990"/>
            <a:ext cx="20024725" cy="1575262"/>
            <a:chOff x="823421" y="404990"/>
            <a:chExt cx="20024725" cy="1575262"/>
          </a:xfrm>
        </p:grpSpPr>
        <p:sp>
          <p:nvSpPr>
            <p:cNvPr id="9" name="Rechteck 8"/>
            <p:cNvSpPr/>
            <p:nvPr/>
          </p:nvSpPr>
          <p:spPr>
            <a:xfrm>
              <a:off x="949098" y="838390"/>
              <a:ext cx="19474425" cy="220050"/>
            </a:xfrm>
            <a:prstGeom prst="rect">
              <a:avLst/>
            </a:prstGeom>
            <a:solidFill>
              <a:srgbClr val="002060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6953"/>
            </a:p>
          </p:txBody>
        </p:sp>
        <p:pic>
          <p:nvPicPr>
            <p:cNvPr id="29" name="Grafik 28">
              <a:extLst>
                <a:ext uri="{FF2B5EF4-FFF2-40B4-BE49-F238E27FC236}">
                  <a16:creationId xmlns:a16="http://schemas.microsoft.com/office/drawing/2014/main" id="{38CE2DD9-0C2C-41CB-A536-BA58C86F579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3421" y="404990"/>
              <a:ext cx="20024725" cy="1575262"/>
            </a:xfrm>
            <a:prstGeom prst="rect">
              <a:avLst/>
            </a:prstGeom>
          </p:spPr>
        </p:pic>
        <p:sp>
          <p:nvSpPr>
            <p:cNvPr id="11" name="Untertitel 2"/>
            <p:cNvSpPr txBox="1">
              <a:spLocks/>
            </p:cNvSpPr>
            <p:nvPr/>
          </p:nvSpPr>
          <p:spPr>
            <a:xfrm>
              <a:off x="7839275" y="423792"/>
              <a:ext cx="7081675" cy="1556460"/>
            </a:xfrm>
            <a:prstGeom prst="rect">
              <a:avLst/>
            </a:prstGeom>
          </p:spPr>
          <p:txBody>
            <a:bodyPr vert="horz" lIns="279464" tIns="139732" rIns="279464" bIns="139732" rtlCol="0" anchor="ctr">
              <a:normAutofit/>
            </a:bodyPr>
            <a:lstStyle>
              <a:lvl1pPr marL="0" indent="0" algn="ctr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indent="0" algn="ctr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None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indent="0" algn="ctr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None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indent="0" algn="ctr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None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indent="0" algn="ctr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None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indent="0" algn="ctr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None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indent="0" algn="ctr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None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indent="0" algn="ctr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None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indent="0" algn="ctr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None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US" sz="5501" b="1" dirty="0">
                  <a:latin typeface="Arial" panose="020B0604020202020204" pitchFamily="34" charset="0"/>
                  <a:cs typeface="Arial" panose="020B0604020202020204" pitchFamily="34" charset="0"/>
                </a:rPr>
                <a:t>Conference / Event</a:t>
              </a:r>
              <a:endParaRPr lang="de-DE" sz="550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8" name="Grafik 7">
              <a:extLst>
                <a:ext uri="{FF2B5EF4-FFF2-40B4-BE49-F238E27FC236}">
                  <a16:creationId xmlns:a16="http://schemas.microsoft.com/office/drawing/2014/main" id="{32099574-3098-41C8-BDE4-8681F5BC963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6602404" y="567221"/>
              <a:ext cx="4086989" cy="121087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4027423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26</Words>
  <Application>Microsoft Office PowerPoint</Application>
  <PresentationFormat>Benutzerdefiniert</PresentationFormat>
  <Paragraphs>8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Title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Marwin</dc:creator>
  <cp:lastModifiedBy>anb36ym</cp:lastModifiedBy>
  <cp:revision>49</cp:revision>
  <dcterms:created xsi:type="dcterms:W3CDTF">2017-09-10T20:10:01Z</dcterms:created>
  <dcterms:modified xsi:type="dcterms:W3CDTF">2018-11-28T14:23:58Z</dcterms:modified>
</cp:coreProperties>
</file>